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07003c7bc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07003c7bc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07003c7b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07003c7bc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07003c7bc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07003c7bc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07003c7bc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07003c7bc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07003c7b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07003c7b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07003c7b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07003c7b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07003c7b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07003c7b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07003c7b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07003c7b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07003c7b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07003c7b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003c7b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003c7b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07003c7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07003c7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7003c7b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07003c7b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07003c7b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07003c7b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07003c7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07003c7b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07003c7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07003c7b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07003c7b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07003c7b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07003c7b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07003c7b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07003c7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07003c7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07003c7b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07003c7b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07003c7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07003c7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07003c7b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07003c7b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07003c7b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07003c7b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07003c7b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07003c7b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07003c7b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07003c7b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Erk2 signaling in the Hippocampus</a:t>
            </a: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Chad Ryan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 B,C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5" y="1372838"/>
            <a:ext cx="45720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613" y="1567550"/>
            <a:ext cx="46196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Figre 3 Time course for Clozapine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500" y="1238350"/>
            <a:ext cx="657225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Biased Agonism of 5-HT2A receptor hypothesis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163" y="1307850"/>
            <a:ext cx="427672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vitro work of HeLa cells show clozapine is most efficacious ERK1/2 antipsychotic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mechanism of clozapine is thought to be a biased agonism of indirect intracellular signaling through the 5HT 2a receptor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Paper (Middle)</a:t>
            </a:r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850" y="1223619"/>
            <a:ext cx="9144000" cy="3274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</a:t>
            </a:r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8" y="1171575"/>
            <a:ext cx="90011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of Herpes Simplex Viral Injection</a:t>
            </a:r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6320"/>
            <a:ext cx="9144001" cy="340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</a:t>
            </a:r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8" y="1260500"/>
            <a:ext cx="793432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 continued</a:t>
            </a: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350" y="1090613"/>
            <a:ext cx="50673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from Background Paper 2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Viral upregulations of ERK2 expression in rat dorsal hippocampus: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-increases latency to immobility, total time immobile, and climbing behaviors w/o change in locomotor activity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-These escape-directed findings are thought to be related to antidepressive behaviors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Starring: Erk2 kinase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Supporting Role: Agonists (Clozapine, etc…)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Stages: Forced Swim Test and Elevated Plus Maze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Paper (Climax)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7" name="Google Shape;2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688" y="1240850"/>
            <a:ext cx="62198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999" y="1017725"/>
            <a:ext cx="5759321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</a:t>
            </a: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1128713"/>
            <a:ext cx="85439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 continued</a:t>
            </a:r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8" name="Google Shape;2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75" y="1503900"/>
            <a:ext cx="851535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Viral Upregulation of ERK2 in the Dorsal Hippocampus of rats: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Increases time in open arms (and less time in closed arms) of elevated plus maze with no change in locomotor activity or grooming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These findings are attributed to anxiolytic behavior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ERK2</a:t>
            </a: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-ERK2 is a major molecular pathway involved in growth and cell survival. It is highly convergent and highly divergent, making it a molecular hub of cellular trafficking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-Clozapine is the most efficacious antipsychotic for activating ERK1/2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-Viral upregulation of ERK2 in the dorsal hippocampus: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Shows anti-depressive escape related behavior in Forced Swim Test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Shows anxiolytic-like behavior in Elevated Plus Maze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MAPK pathway (Beginning) 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7084"/>
            <a:ext cx="9144000" cy="324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311700" y="16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Continued..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1856"/>
            <a:ext cx="9144001" cy="432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3425" y="14140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 Signals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112" y="0"/>
            <a:ext cx="65328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-83850" y="126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Repressors</a:t>
            </a: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925" y="0"/>
            <a:ext cx="66618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311700" y="486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Onto first background	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3800"/>
            <a:ext cx="83058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 First vs Second Gen Antipsychotics</a:t>
            </a: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700" y="1733550"/>
            <a:ext cx="63246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2a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262" y="1632500"/>
            <a:ext cx="47910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813" y="538163"/>
            <a:ext cx="4619625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Montserrat</vt:lpstr>
      <vt:lpstr>Lato</vt:lpstr>
      <vt:lpstr>Focus</vt:lpstr>
      <vt:lpstr>Erk2 signaling in the Hippocampus</vt:lpstr>
      <vt:lpstr>PowerPoint Presentation</vt:lpstr>
      <vt:lpstr>General MAPK pathway (Beginning) </vt:lpstr>
      <vt:lpstr>Continued..</vt:lpstr>
      <vt:lpstr>Off Signals</vt:lpstr>
      <vt:lpstr>More Repressors</vt:lpstr>
      <vt:lpstr>Onto first background </vt:lpstr>
      <vt:lpstr>Figure 1 First vs Second Gen Antipsychotics</vt:lpstr>
      <vt:lpstr>Figure 2a</vt:lpstr>
      <vt:lpstr>Figure 2 B,C</vt:lpstr>
      <vt:lpstr>Figre 3 Time course for Clozapine</vt:lpstr>
      <vt:lpstr>Biased Agonism of 5-HT2A receptor hypothesis</vt:lpstr>
      <vt:lpstr>Conclusions</vt:lpstr>
      <vt:lpstr>Second Paper (Middle)</vt:lpstr>
      <vt:lpstr>Experimental Design</vt:lpstr>
      <vt:lpstr>Site of Herpes Simplex Viral Injection</vt:lpstr>
      <vt:lpstr>Figure 2</vt:lpstr>
      <vt:lpstr>Figure 2 continued</vt:lpstr>
      <vt:lpstr>Conclusions from Background Paper 2</vt:lpstr>
      <vt:lpstr>Topic Paper (Climax)</vt:lpstr>
      <vt:lpstr>Experimental Setup</vt:lpstr>
      <vt:lpstr>Figure 2</vt:lpstr>
      <vt:lpstr>Figure 2 continued</vt:lpstr>
      <vt:lpstr>Conclusions</vt:lpstr>
      <vt:lpstr>Summary of ERK2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Erk2 signaling in the Hippocampus</dc:title>
  <dc:creator>Summers, Cliff</dc:creator>
  <cp:lastModifiedBy>Summers, Cliff</cp:lastModifiedBy>
  <cp:revision>1</cp:revision>
  <dcterms:modified xsi:type="dcterms:W3CDTF">2020-10-09T17:37:45Z</dcterms:modified>
</cp:coreProperties>
</file>